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7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  <a:srgbClr val="CC0000"/>
    <a:srgbClr val="FFFFCC"/>
    <a:srgbClr val="CCFFCC"/>
    <a:srgbClr val="99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28" autoAdjust="0"/>
  </p:normalViewPr>
  <p:slideViewPr>
    <p:cSldViewPr>
      <p:cViewPr varScale="1">
        <p:scale>
          <a:sx n="58" d="100"/>
          <a:sy n="58" d="100"/>
        </p:scale>
        <p:origin x="16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8A9C58-726F-47D4-A814-A74047FBC0A6}" type="datetimeFigureOut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5EF4C09-BEC5-4539-B155-2C54D28074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7255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gradFill rotWithShape="1">
          <a:gsLst>
            <a:gs pos="0">
              <a:srgbClr val="32323C"/>
            </a:gs>
            <a:gs pos="47501">
              <a:srgbClr val="68686F"/>
            </a:gs>
            <a:gs pos="58501">
              <a:srgbClr val="75757B"/>
            </a:gs>
            <a:gs pos="100000">
              <a:srgbClr val="32323C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6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7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8" name="TextBox 14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88BCB-9A66-478E-BA22-4669083C0CFA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400" y="4392613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pPr>
              <a:defRPr/>
            </a:pPr>
            <a:fld id="{E3EC0605-80A3-4364-BDAF-EAA49AAA74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2732C-99C3-4598-8CF2-F72DBA60D6C5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98B65-F988-4AE5-AE86-B99ED9FC8C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4591050" y="2409825"/>
            <a:ext cx="68580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 rot="5400000">
            <a:off x="4668044" y="2570956"/>
            <a:ext cx="68580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 rot="5400000">
            <a:off x="3681413" y="3354387"/>
            <a:ext cx="6858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05AD3-9A23-4369-A636-D3ED98060150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79E9D-3E45-423A-94F6-22CA29F6F15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685B-51A9-4BBC-ACD0-74781482A521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86896-2DC7-498C-BC44-AEDD9A132C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rotWithShape="1">
          <a:gsLst>
            <a:gs pos="0">
              <a:srgbClr val="A5AEB1"/>
            </a:gs>
            <a:gs pos="47501">
              <a:srgbClr val="D5E0E2"/>
            </a:gs>
            <a:gs pos="58501">
              <a:srgbClr val="D7E1E3"/>
            </a:gs>
            <a:gs pos="100000">
              <a:srgbClr val="A5AEB1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544763"/>
            <a:ext cx="9144000" cy="325596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0" y="2667000"/>
            <a:ext cx="9144000" cy="27400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5478463"/>
            <a:ext cx="9144000" cy="23653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10"/>
          <p:cNvSpPr txBox="1"/>
          <p:nvPr/>
        </p:nvSpPr>
        <p:spPr>
          <a:xfrm>
            <a:off x="4819650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8" name="TextBox 11"/>
          <p:cNvSpPr txBox="1"/>
          <p:nvPr/>
        </p:nvSpPr>
        <p:spPr>
          <a:xfrm>
            <a:off x="3148013" y="4260850"/>
            <a:ext cx="1219200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30D7C-F2A1-4560-AE92-55361B33330B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5" y="4389438"/>
            <a:ext cx="1216025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DA82B1-C4DF-492E-8E7D-7BF25753001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F18A5-92BB-4D82-939C-51860F824A3D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06A24-DCE6-48F1-9473-72A31189DEA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E47B4-946B-48A1-86BE-A92B97237F72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17250-5FAC-4497-BEB0-3740F419A2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59C3-B34B-4E06-B061-8197228C3AF4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A2817-D0F5-4C83-9F86-6DABF77017F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E0F21-183B-4700-B1E8-8824A6370E27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7190-9556-49C8-9A22-3CED4BD64A5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B4C7B-B5DC-45F7-A7E0-3391300D0ECB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1B26-86A3-46D5-82B7-D2AB1018703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61925"/>
            <a:ext cx="2971800" cy="1152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145213" y="133350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05AC1-6B79-4C3F-9BEB-C9A544BFA6C0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F9FA-5FDC-494F-884A-48F4E6413D4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013"/>
            <a:ext cx="9144000" cy="14541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8275"/>
            <a:ext cx="9144000" cy="115411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1111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319B02-D3D8-472F-9F7F-CB5017200153}" type="datetime1">
              <a:rPr lang="it-IT"/>
              <a:pPr>
                <a:defRPr/>
              </a:pPr>
              <a:t>03/05/2019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3E5CF0-A98F-410D-9D7A-EA5D4701F7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9" name="Rectangle 8"/>
          <p:cNvSpPr/>
          <p:nvPr/>
        </p:nvSpPr>
        <p:spPr>
          <a:xfrm>
            <a:off x="0" y="1368425"/>
            <a:ext cx="91440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5" r:id="rId1"/>
    <p:sldLayoutId id="2147484730" r:id="rId2"/>
    <p:sldLayoutId id="2147484736" r:id="rId3"/>
    <p:sldLayoutId id="2147484731" r:id="rId4"/>
    <p:sldLayoutId id="2147484732" r:id="rId5"/>
    <p:sldLayoutId id="2147484733" r:id="rId6"/>
    <p:sldLayoutId id="2147484737" r:id="rId7"/>
    <p:sldLayoutId id="2147484738" r:id="rId8"/>
    <p:sldLayoutId id="2147484739" r:id="rId9"/>
    <p:sldLayoutId id="2147484734" r:id="rId10"/>
    <p:sldLayoutId id="214748474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2DA7A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ADA7A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88472"/>
        </a:buClr>
        <a:buFont typeface="Arial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xfrm>
            <a:off x="8532813" y="6381750"/>
            <a:ext cx="287337" cy="241300"/>
          </a:xfrm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137BD2-AFD3-4664-83AD-92535954BCDC}" type="slidenum">
              <a:rPr lang="it-IT" altLang="it-IT" sz="900" smtClean="0"/>
              <a:pPr/>
              <a:t>1</a:t>
            </a:fld>
            <a:endParaRPr lang="it-IT" altLang="it-IT" sz="900" smtClean="0"/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92331"/>
              </p:ext>
            </p:extLst>
          </p:nvPr>
        </p:nvGraphicFramePr>
        <p:xfrm>
          <a:off x="106350" y="1556792"/>
          <a:ext cx="9036494" cy="421649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51247"/>
                <a:gridCol w="920961"/>
                <a:gridCol w="1080120"/>
                <a:gridCol w="1080120"/>
                <a:gridCol w="1008112"/>
                <a:gridCol w="1008112"/>
                <a:gridCol w="1008112"/>
                <a:gridCol w="1008112"/>
                <a:gridCol w="971598"/>
              </a:tblGrid>
              <a:tr h="629056">
                <a:tc>
                  <a:txBody>
                    <a:bodyPr/>
                    <a:lstStyle/>
                    <a:p>
                      <a:endParaRPr lang="it-IT" sz="1000" dirty="0"/>
                    </a:p>
                  </a:txBody>
                  <a:tcPr marL="91442" marR="91442" marT="45732" marB="4573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sabato</a:t>
                      </a:r>
                    </a:p>
                    <a:p>
                      <a:pPr algn="ctr"/>
                      <a:r>
                        <a:rPr lang="it-IT" sz="1000" dirty="0" smtClean="0"/>
                        <a:t>11/05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domenica</a:t>
                      </a:r>
                    </a:p>
                    <a:p>
                      <a:pPr algn="ctr"/>
                      <a:r>
                        <a:rPr lang="it-IT" sz="1000" smtClean="0"/>
                        <a:t>12/05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lunedì</a:t>
                      </a:r>
                    </a:p>
                    <a:p>
                      <a:pPr algn="ctr"/>
                      <a:r>
                        <a:rPr lang="it-IT" sz="1000" dirty="0" smtClean="0"/>
                        <a:t>13/05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martedì</a:t>
                      </a:r>
                    </a:p>
                    <a:p>
                      <a:pPr algn="ctr"/>
                      <a:r>
                        <a:rPr lang="it-IT" sz="1000" dirty="0" smtClean="0"/>
                        <a:t>14/05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mercoledì</a:t>
                      </a:r>
                    </a:p>
                    <a:p>
                      <a:pPr algn="ctr"/>
                      <a:r>
                        <a:rPr lang="it-IT" sz="1000" dirty="0" smtClean="0"/>
                        <a:t>15/05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giovedì</a:t>
                      </a:r>
                    </a:p>
                    <a:p>
                      <a:pPr algn="ctr"/>
                      <a:r>
                        <a:rPr lang="it-IT" sz="1000" dirty="0" smtClean="0"/>
                        <a:t>16/05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/>
                        <a:t>venerdì</a:t>
                      </a:r>
                    </a:p>
                    <a:p>
                      <a:pPr algn="ctr"/>
                      <a:r>
                        <a:rPr lang="it-IT" sz="1000" dirty="0" smtClean="0"/>
                        <a:t>17/05</a:t>
                      </a:r>
                      <a:endParaRPr lang="it-IT" sz="1000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sabato</a:t>
                      </a:r>
                    </a:p>
                    <a:p>
                      <a:pPr algn="ctr"/>
                      <a:r>
                        <a:rPr lang="it-IT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18/05 </a:t>
                      </a:r>
                      <a:endParaRPr lang="it-IT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</a:tr>
              <a:tr h="314229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Mattino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23:00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Arrivo all’aeroporto di Londra Gatwick U2 8246 da Palermo ore 21:00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9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Trasferiment</a:t>
                      </a:r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 al Chaucer College </a:t>
                      </a: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it-IT" sz="1000" b="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Light snack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 college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Colazione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Ritrovo al Chaucer College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(colazione al sacco)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16:30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Partenza dall’aeroporto di  Londra Gatwick U2 8245 arrivo a Palermo ore 20:25</a:t>
                      </a:r>
                    </a:p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7775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8:00-19.00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Escursione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intera giornata a Londra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9.00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– 10.30</a:t>
                      </a:r>
                    </a:p>
                    <a:p>
                      <a:pPr algn="ctr"/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11.00 – 12.30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corso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di lingua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6571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Pomeriggio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cap="none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tx2"/>
                          </a:solidFill>
                        </a:rPr>
                        <a:t>Pranzo</a:t>
                      </a:r>
                      <a:r>
                        <a:rPr lang="it-IT" sz="1000" b="0" cap="none" baseline="0" dirty="0" smtClean="0">
                          <a:solidFill>
                            <a:schemeClr val="tx2"/>
                          </a:solidFill>
                        </a:rPr>
                        <a:t> al sacco </a:t>
                      </a:r>
                      <a:endParaRPr lang="it-IT" sz="1000" b="0" cap="none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tx2"/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tx2"/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12.30 – 13.30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pranzo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15838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rgbClr val="0033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Tour di Canterbury </a:t>
                      </a: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Progetto</a:t>
                      </a:r>
                      <a:r>
                        <a:rPr lang="it-IT" sz="1000" b="0" cap="none" baseline="0" dirty="0" smtClean="0">
                          <a:solidFill>
                            <a:schemeClr val="bg1"/>
                          </a:solidFill>
                        </a:rPr>
                        <a:t> Inglese </a:t>
                      </a:r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Escursione di mezza giornata a Leeds </a:t>
                      </a:r>
                      <a:r>
                        <a:rPr lang="it-IT" sz="1000" b="0" kern="1200" cap="none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Castle</a:t>
                      </a:r>
                      <a:endParaRPr lang="it-IT" sz="1000" b="0" kern="1200" cap="none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r>
                        <a:rPr lang="it-IT" sz="1000" b="0" kern="1200" cap="none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Ashford</a:t>
                      </a:r>
                      <a:r>
                        <a:rPr lang="it-IT" sz="1000" b="0" kern="1200" cap="none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Outlet Centre</a:t>
                      </a:r>
                      <a:endParaRPr lang="it-IT" sz="1000" b="1" kern="1200" cap="none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it-IT" sz="1000" b="0" cap="none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smtClean="0">
                          <a:solidFill>
                            <a:schemeClr val="bg1"/>
                          </a:solidFill>
                        </a:rPr>
                        <a:t>Progetto inglese</a:t>
                      </a:r>
                      <a:endParaRPr lang="it-IT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13.30</a:t>
                      </a:r>
                    </a:p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Caccia al tesoro a Canterbury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264">
                <a:tc rowSpan="2">
                  <a:txBody>
                    <a:bodyPr/>
                    <a:lstStyle/>
                    <a:p>
                      <a:pPr algn="ctr"/>
                      <a:r>
                        <a:rPr lang="it-IT" sz="1000" b="1" dirty="0" smtClean="0">
                          <a:solidFill>
                            <a:schemeClr val="bg1"/>
                          </a:solidFill>
                        </a:rPr>
                        <a:t>Sera </a:t>
                      </a:r>
                      <a:endParaRPr lang="it-IT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cena</a:t>
                      </a:r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000" b="0" kern="1200" cap="non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cena</a:t>
                      </a:r>
                      <a:endParaRPr lang="it-IT" sz="1000" b="0" kern="1200" cap="non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7069">
                <a:tc vMerge="1">
                  <a:txBody>
                    <a:bodyPr/>
                    <a:lstStyle/>
                    <a:p>
                      <a:endParaRPr lang="it-IT" sz="11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  <a:endParaRPr lang="it-IT" sz="1000" b="0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45732" marB="457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cap="none" dirty="0" smtClean="0">
                          <a:solidFill>
                            <a:schemeClr val="bg1"/>
                          </a:solidFill>
                        </a:rPr>
                        <a:t>Attività serale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000" b="0" cap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CasellaDiTesto 16"/>
          <p:cNvSpPr txBox="1"/>
          <p:nvPr/>
        </p:nvSpPr>
        <p:spPr>
          <a:xfrm>
            <a:off x="1979613" y="815975"/>
            <a:ext cx="5472112" cy="539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Stage linguistico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 Canterbury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it-IT" altLang="it-IT" sz="11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SOGGETTO A RICONFERMA - IL PROGRAMMA DEFINITIVO VERRA’ CONSEGNATO IN LOCO</a:t>
            </a:r>
            <a:endParaRPr lang="it-IT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499992" y="5971927"/>
            <a:ext cx="34563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00" b="1" cap="small" dirty="0">
                <a:solidFill>
                  <a:srgbClr val="003399"/>
                </a:solidFill>
                <a:latin typeface="+mn-lt"/>
              </a:rPr>
              <a:t>La tua scuola all’estero</a:t>
            </a:r>
          </a:p>
          <a:p>
            <a:pPr eaLnBrk="1" hangingPunct="1">
              <a:defRPr/>
            </a:pPr>
            <a:r>
              <a:rPr lang="it-IT" sz="1100" dirty="0" smtClean="0">
                <a:solidFill>
                  <a:srgbClr val="003399"/>
                </a:solidFill>
              </a:rPr>
              <a:t>Chaucer College Canterbury</a:t>
            </a:r>
            <a:endParaRPr lang="it-IT" altLang="it-IT" sz="1100" dirty="0">
              <a:solidFill>
                <a:srgbClr val="003399"/>
              </a:solidFill>
              <a:latin typeface="+mn-lt"/>
            </a:endParaRPr>
          </a:p>
          <a:p>
            <a:pPr eaLnBrk="1" hangingPunct="1">
              <a:defRPr/>
            </a:pPr>
            <a:r>
              <a:rPr lang="it-IT" sz="1100" dirty="0" err="1">
                <a:solidFill>
                  <a:srgbClr val="003399"/>
                </a:solidFill>
              </a:rPr>
              <a:t>University</a:t>
            </a:r>
            <a:r>
              <a:rPr lang="it-IT" sz="1100" dirty="0">
                <a:solidFill>
                  <a:srgbClr val="003399"/>
                </a:solidFill>
              </a:rPr>
              <a:t> </a:t>
            </a:r>
            <a:r>
              <a:rPr lang="it-IT" sz="1100" dirty="0" err="1">
                <a:solidFill>
                  <a:srgbClr val="003399"/>
                </a:solidFill>
              </a:rPr>
              <a:t>Rd</a:t>
            </a:r>
            <a:r>
              <a:rPr lang="it-IT" sz="1100" dirty="0">
                <a:solidFill>
                  <a:srgbClr val="003399"/>
                </a:solidFill>
              </a:rPr>
              <a:t>, Canterbury CT2 7LJ, Regno </a:t>
            </a:r>
            <a:r>
              <a:rPr lang="it-IT" sz="1100" dirty="0" smtClean="0">
                <a:solidFill>
                  <a:srgbClr val="003399"/>
                </a:solidFill>
              </a:rPr>
              <a:t>Unito</a:t>
            </a:r>
          </a:p>
          <a:p>
            <a:pPr eaLnBrk="1" hangingPunct="1">
              <a:defRPr/>
            </a:pPr>
            <a:r>
              <a:rPr lang="it-IT" sz="1100" dirty="0" err="1">
                <a:solidFill>
                  <a:srgbClr val="003399"/>
                </a:solidFill>
              </a:rPr>
              <a:t>Tel</a:t>
            </a:r>
            <a:r>
              <a:rPr lang="it-IT" sz="1100" dirty="0">
                <a:solidFill>
                  <a:srgbClr val="003399"/>
                </a:solidFill>
              </a:rPr>
              <a:t>: +44 1227 787800</a:t>
            </a:r>
            <a:endParaRPr lang="it-IT" altLang="it-IT" sz="1100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8262" name="Picture 66" descr="C:\Users\mmorello\Desktop\ISV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8925" y="231775"/>
            <a:ext cx="12334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Immagine correlat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949280"/>
            <a:ext cx="1845587" cy="79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GRAMMA Canterbury Palmeri 11.18may agg">
  <a:themeElements>
    <a:clrScheme name="Personalizzato 18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336699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zato 18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336699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PROGRAMMA Canterbury Palmeri 11.18may agg</Template>
  <TotalTime>19</TotalTime>
  <Words>216</Words>
  <Application>Microsoft Office PowerPoint</Application>
  <PresentationFormat>Presentazione su schermo (4:3)</PresentationFormat>
  <Paragraphs>96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PROGRAMMA Canterbury Palmeri 11.18may agg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OCastaldo</dc:creator>
  <cp:lastModifiedBy>docente</cp:lastModifiedBy>
  <cp:revision>2</cp:revision>
  <dcterms:created xsi:type="dcterms:W3CDTF">2019-04-24T14:30:16Z</dcterms:created>
  <dcterms:modified xsi:type="dcterms:W3CDTF">2019-05-03T11:16:23Z</dcterms:modified>
</cp:coreProperties>
</file>